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279B-09C9-F54B-B731-9D6F1470A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6116E-EC71-1740-9A46-D514377A0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D2A4A-A154-3142-A58A-FF10F3E2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502AA-53FE-CD4B-8777-6FBFF772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AE016-6408-8A4F-881D-56A3A5C9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2718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4226-89F9-5E48-86B7-D0DAF9F1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1AAA7-D245-1045-973A-7E0DC535A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A17B4-EC69-9948-89CF-124DB12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566A7-629B-A94B-9833-A965E5E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BC603-8826-BC43-AB4B-28162E66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4826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E7B365-2364-E344-8643-F7F170F47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37A0C-D086-B240-8C1E-8095EDDF1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D4417-E30A-0C4D-B5AA-1600DEE5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226A3-8DA8-1F42-BBA2-39815181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DE49-4A14-F341-814B-A6679C2E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995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3D47-158C-0F41-BEB6-2078A06D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05D46-530F-3344-AD10-326433A2D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E7586-1E15-FC42-90C7-D3FE72B58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2922A-652D-FF4F-A621-477BBCAA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75647-9543-6B43-855A-36003882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8764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D97E-82DF-FF42-9622-2393A7532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EFEA-88C0-C54C-9F27-4B9CB20C3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AAC70-3E9C-7E4B-A13B-E8D54CB4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A377E-E127-E64F-9FD0-7BABFA9A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FD7D5-1E7E-E441-9BE5-D789D2F1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9587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BB64-2237-364F-A4BC-B6474A3DB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6D20-B7E5-4340-9CED-6F06DBD5E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7BA87-351D-8C4A-B112-D3C2BA60C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6567-D27F-C446-94FC-A48A024E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3840C-9B34-DD4E-ADAD-E5088302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C6403-E83D-E44D-8C02-FE3B72C3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8496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B758-D2EF-0C4B-A45E-2AB5B08D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BDC65-0BC5-504A-BDDC-F357E6AA1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75B52-4330-F44A-A5A3-62A8FA5AC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C02CD-59ED-0942-8346-1FBB167D2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DDA33-735A-F145-B4B8-3CE2747D4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73809-52CA-304E-861D-A3D12CF91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95F820-CF0B-9244-8E21-8C3A3C2D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C13B5D-0C47-384D-88CF-C0DCFD98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8049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5FC4-8C08-DC44-B2B0-B6472D3A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AFD81-316C-D849-BD41-EEE1EFD6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39980-1665-FE44-9B18-D1FCCEFE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54A1E-866D-CA4C-A499-6E8E344A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1758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291F0-5910-4F41-BE1A-4EA502DC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9BB49-F764-E745-A387-E9714C1A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3FDF-A829-744C-BE67-B9A567D3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4861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4FBD-5FC3-084D-9A9A-722F5FAD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7D339-2CD8-E544-ACFD-3339E1E3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B67F0-E809-0640-8865-7C36E3B54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0D80A-63CB-EF46-96D2-A38565E1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7CE75-C528-6440-A134-94C5306C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C273-0C08-2F4F-8B5E-C03430B6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311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6862-BAE3-304C-B557-AEEC26BA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31A51C-793F-4444-BE9F-B9C420F50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29DA5-F192-5C49-96F3-EA8D9B09B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98325-C2FA-0240-B95A-719DCCA4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BCDC-0BEB-6C4C-9F53-C354C97BE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193E6-FD10-284E-8EE6-A351398E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2032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667CB4-CADF-DE42-85F2-694E3FCF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EEA9B-610E-184E-BA30-7C387801E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57203-B7A5-2F4C-B3F0-8FE4AEC9B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CD1AF-8BDD-4042-9DF6-46C228A5EAAF}" type="datetimeFigureOut">
              <a:rPr lang="en-RU" smtClean="0"/>
              <a:t>17.12.2020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757F0-4CB9-564D-B117-7D4BBD7A8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E1F71-30EF-C542-86D2-748019C23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52399-E326-2044-BA8A-577EC2829E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8864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AAA790-6D90-894D-9AAB-EBEB477FF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1130" y="3546413"/>
            <a:ext cx="2642122" cy="1655762"/>
          </a:xfrm>
        </p:spPr>
        <p:txBody>
          <a:bodyPr>
            <a:normAutofit/>
          </a:bodyPr>
          <a:lstStyle/>
          <a:p>
            <a:pPr algn="l"/>
            <a:r>
              <a:rPr lang="en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Daria Krasnova</a:t>
            </a:r>
          </a:p>
          <a:p>
            <a:pPr algn="l"/>
            <a:r>
              <a:rPr lang="en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Vadim Piven</a:t>
            </a:r>
          </a:p>
          <a:p>
            <a:pPr algn="l"/>
            <a:r>
              <a:rPr lang="en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Njoh Arnaud</a:t>
            </a:r>
          </a:p>
          <a:p>
            <a:pPr algn="l"/>
            <a:r>
              <a:rPr lang="en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Pavel Popov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3762F-D0E7-F240-B59E-1B4A1533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967" y="-7511"/>
            <a:ext cx="3250390" cy="686551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A8C23EC-D716-1147-9DB6-4C6726F85A03}"/>
              </a:ext>
            </a:extLst>
          </p:cNvPr>
          <p:cNvSpPr txBox="1">
            <a:spLocks/>
          </p:cNvSpPr>
          <p:nvPr/>
        </p:nvSpPr>
        <p:spPr>
          <a:xfrm>
            <a:off x="4937216" y="3546413"/>
            <a:ext cx="344077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Manager, Tester</a:t>
            </a:r>
          </a:p>
          <a:p>
            <a:pPr algn="r"/>
            <a:r>
              <a:rPr lang="en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</a:t>
            </a:r>
          </a:p>
          <a:p>
            <a:pPr algn="r"/>
            <a:r>
              <a:rPr lang="en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Application</a:t>
            </a:r>
          </a:p>
          <a:p>
            <a:pPr algn="r"/>
            <a:r>
              <a:rPr lang="en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68BEE-F87C-6B4F-A568-80B1F2BB1FDC}"/>
              </a:ext>
            </a:extLst>
          </p:cNvPr>
          <p:cNvSpPr/>
          <p:nvPr/>
        </p:nvSpPr>
        <p:spPr>
          <a:xfrm>
            <a:off x="0" y="539941"/>
            <a:ext cx="741406" cy="57706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57D8A36-1FA0-BE4D-BCF8-6C1058DF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06" y="1655825"/>
            <a:ext cx="7108180" cy="11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1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F1DFC-0C70-DF44-8CFC-B15B692C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 us proceed for the demo</a:t>
            </a:r>
          </a:p>
        </p:txBody>
      </p:sp>
    </p:spTree>
    <p:extLst>
      <p:ext uri="{BB962C8B-B14F-4D97-AF65-F5344CB8AC3E}">
        <p14:creationId xmlns:p14="http://schemas.microsoft.com/office/powerpoint/2010/main" val="415538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5E21-B69F-0447-8C5B-073E7D7E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RU" dirty="0"/>
              <a:t>General idea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3178B-B45E-224A-8A7F-148B85AE7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2" y="2038988"/>
            <a:ext cx="9367204" cy="4471663"/>
          </a:xfrm>
        </p:spPr>
        <p:txBody>
          <a:bodyPr anchor="t">
            <a:normAutofit/>
          </a:bodyPr>
          <a:lstStyle/>
          <a:p>
            <a:r>
              <a:rPr lang="en-RU" sz="2400" dirty="0"/>
              <a:t>Android application interacting with backend via REST API</a:t>
            </a:r>
          </a:p>
          <a:p>
            <a:r>
              <a:rPr lang="en-RU" sz="2400" dirty="0"/>
              <a:t>The idea is to collect user content with location </a:t>
            </a:r>
            <a:r>
              <a:rPr lang="en-US" sz="2400" dirty="0"/>
              <a:t>bindings</a:t>
            </a:r>
          </a:p>
          <a:p>
            <a:r>
              <a:rPr lang="en-US" sz="2400" dirty="0"/>
              <a:t>The main screen contains the map with user posts</a:t>
            </a:r>
          </a:p>
          <a:p>
            <a:r>
              <a:rPr lang="en-RU" sz="2400" dirty="0"/>
              <a:t>Posts could contain images, text and hashtags</a:t>
            </a:r>
          </a:p>
          <a:p>
            <a:r>
              <a:rPr lang="en-RU" sz="2400" dirty="0"/>
              <a:t>Posts are hidden when new ones are created by the user</a:t>
            </a:r>
          </a:p>
          <a:p>
            <a:r>
              <a:rPr lang="en-RU" sz="2400" dirty="0"/>
              <a:t>Posts are searchable by authors’ username or hashtags</a:t>
            </a:r>
          </a:p>
          <a:p>
            <a:r>
              <a:rPr lang="en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Friends, messaging and other social media functions should be added</a:t>
            </a:r>
          </a:p>
          <a:p>
            <a:r>
              <a:rPr lang="en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Collected data should be further analyzed for building emotional spectrogram</a:t>
            </a:r>
          </a:p>
        </p:txBody>
      </p:sp>
    </p:spTree>
    <p:extLst>
      <p:ext uri="{BB962C8B-B14F-4D97-AF65-F5344CB8AC3E}">
        <p14:creationId xmlns:p14="http://schemas.microsoft.com/office/powerpoint/2010/main" val="226198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93D7-4E35-2140-8939-1573DDB7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RU" dirty="0"/>
              <a:t>Development timeline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58CF218-B539-7749-AD26-79E347A6A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180" y="1823834"/>
            <a:ext cx="10307854" cy="4922957"/>
          </a:xfrm>
        </p:spPr>
      </p:pic>
    </p:spTree>
    <p:extLst>
      <p:ext uri="{BB962C8B-B14F-4D97-AF65-F5344CB8AC3E}">
        <p14:creationId xmlns:p14="http://schemas.microsoft.com/office/powerpoint/2010/main" val="392308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E416-D879-0041-916E-3573F648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RU" dirty="0"/>
              <a:t>Design &amp; Management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F025A-0F8E-7E4A-B0C9-264DBD0AD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1920240"/>
            <a:ext cx="9367204" cy="4041648"/>
          </a:xfrm>
        </p:spPr>
        <p:txBody>
          <a:bodyPr anchor="t">
            <a:normAutofit/>
          </a:bodyPr>
          <a:lstStyle/>
          <a:p>
            <a:r>
              <a:rPr lang="en-RU" sz="2400" dirty="0"/>
              <a:t>Trello is used for task management</a:t>
            </a:r>
          </a:p>
          <a:p>
            <a:endParaRPr lang="en-RU" sz="2400" dirty="0"/>
          </a:p>
          <a:p>
            <a:endParaRPr lang="en-RU" sz="2400" dirty="0"/>
          </a:p>
          <a:p>
            <a:endParaRPr lang="en-RU" sz="2400" dirty="0"/>
          </a:p>
          <a:p>
            <a:endParaRPr lang="en-RU" sz="2400" dirty="0"/>
          </a:p>
          <a:p>
            <a:r>
              <a:rPr lang="en-RU" sz="2400" dirty="0"/>
              <a:t>Discord is used for communications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D629D-F9F9-8C42-BB46-716130E9F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63" y="2411064"/>
            <a:ext cx="6186188" cy="1902008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04DFA4E-7D49-594F-9825-348D7C10B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29" y="4446501"/>
            <a:ext cx="6186188" cy="21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5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D858-21FB-5042-B7C7-3C144191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RU" dirty="0"/>
              <a:t>Backend</a:t>
            </a:r>
          </a:p>
        </p:txBody>
      </p:sp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Content Placeholder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3D21C58-E0D7-A147-83E5-97AFE6D5A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42" y="1538410"/>
            <a:ext cx="8723870" cy="5467494"/>
          </a:xfrm>
        </p:spPr>
      </p:pic>
    </p:spTree>
    <p:extLst>
      <p:ext uri="{BB962C8B-B14F-4D97-AF65-F5344CB8AC3E}">
        <p14:creationId xmlns:p14="http://schemas.microsoft.com/office/powerpoint/2010/main" val="11675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F952-5FF4-B640-A1D0-50A37E03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RU" dirty="0"/>
              <a:t>Android application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8FF62-F9EA-2844-86CD-BDD44AFB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9" y="1878227"/>
            <a:ext cx="7118572" cy="1879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C76E5-FB67-304B-AE06-0D182F48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9" y="3894054"/>
            <a:ext cx="2717497" cy="271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F952-5FF4-B640-A1D0-50A37E03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RU" dirty="0"/>
              <a:t>Android application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3BED6-CB4C-F04B-98F5-87264766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680" y="1701236"/>
            <a:ext cx="6274390" cy="515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38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F41-A6BF-6E49-96B6-ACE38F02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RU" dirty="0"/>
              <a:t>Testing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AF66E-1677-C84D-AF63-C13068C0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56" y="1891958"/>
            <a:ext cx="2322598" cy="2322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9E1B6-1458-AB40-B0BA-7BC8BA0F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54" y="4351080"/>
            <a:ext cx="2322598" cy="2322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C504F-071E-434F-8231-8066EFA55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060" y="1891958"/>
            <a:ext cx="3196870" cy="2327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997E9-4DDD-4247-A817-2B830A4DC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196" y="4351080"/>
            <a:ext cx="2322598" cy="23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0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F41-A6BF-6E49-96B6-ACE38F02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RU" dirty="0"/>
              <a:t>Testing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D4F95-5110-E245-B3EA-F41E9B2B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9" y="2293273"/>
            <a:ext cx="7903607" cy="287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6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123</Words>
  <Application>Microsoft Macintosh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Consolas</vt:lpstr>
      <vt:lpstr>Verdana</vt:lpstr>
      <vt:lpstr>Office Theme</vt:lpstr>
      <vt:lpstr>PowerPoint Presentation</vt:lpstr>
      <vt:lpstr>General idea</vt:lpstr>
      <vt:lpstr>Development timeline</vt:lpstr>
      <vt:lpstr>Design &amp; Management</vt:lpstr>
      <vt:lpstr>Backend</vt:lpstr>
      <vt:lpstr>Android application</vt:lpstr>
      <vt:lpstr>Android application</vt:lpstr>
      <vt:lpstr>Testing</vt:lpstr>
      <vt:lpstr>Testing</vt:lpstr>
      <vt:lpstr>Let us proceed for the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Пивень Елена Анатольевна</dc:creator>
  <cp:lastModifiedBy>Пивень Елена Анатольевна</cp:lastModifiedBy>
  <cp:revision>4</cp:revision>
  <cp:lastPrinted>2020-12-17T16:44:57Z</cp:lastPrinted>
  <dcterms:created xsi:type="dcterms:W3CDTF">2020-12-17T14:59:05Z</dcterms:created>
  <dcterms:modified xsi:type="dcterms:W3CDTF">2020-12-17T16:51:01Z</dcterms:modified>
</cp:coreProperties>
</file>